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9167-F0F9-4023-8492-C47F796B26B5}" type="datetimeFigureOut">
              <a:rPr lang="cs-CZ" smtClean="0"/>
              <a:pPr/>
              <a:t>1.12.2010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41C9-E191-4D8F-A99B-E56D7C6D01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9167-F0F9-4023-8492-C47F796B26B5}" type="datetimeFigureOut">
              <a:rPr lang="cs-CZ" smtClean="0"/>
              <a:pPr/>
              <a:t>1.12.2010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41C9-E191-4D8F-A99B-E56D7C6D01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9167-F0F9-4023-8492-C47F796B26B5}" type="datetimeFigureOut">
              <a:rPr lang="cs-CZ" smtClean="0"/>
              <a:pPr/>
              <a:t>1.12.2010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41C9-E191-4D8F-A99B-E56D7C6D01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9167-F0F9-4023-8492-C47F796B26B5}" type="datetimeFigureOut">
              <a:rPr lang="cs-CZ" smtClean="0"/>
              <a:pPr/>
              <a:t>1.12.2010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41C9-E191-4D8F-A99B-E56D7C6D01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9167-F0F9-4023-8492-C47F796B26B5}" type="datetimeFigureOut">
              <a:rPr lang="cs-CZ" smtClean="0"/>
              <a:pPr/>
              <a:t>1.12.2010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41C9-E191-4D8F-A99B-E56D7C6D01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9167-F0F9-4023-8492-C47F796B26B5}" type="datetimeFigureOut">
              <a:rPr lang="cs-CZ" smtClean="0"/>
              <a:pPr/>
              <a:t>1.12.2010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41C9-E191-4D8F-A99B-E56D7C6D01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9167-F0F9-4023-8492-C47F796B26B5}" type="datetimeFigureOut">
              <a:rPr lang="cs-CZ" smtClean="0"/>
              <a:pPr/>
              <a:t>1.12.2010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41C9-E191-4D8F-A99B-E56D7C6D01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9167-F0F9-4023-8492-C47F796B26B5}" type="datetimeFigureOut">
              <a:rPr lang="cs-CZ" smtClean="0"/>
              <a:pPr/>
              <a:t>1.12.2010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41C9-E191-4D8F-A99B-E56D7C6D01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9167-F0F9-4023-8492-C47F796B26B5}" type="datetimeFigureOut">
              <a:rPr lang="cs-CZ" smtClean="0"/>
              <a:pPr/>
              <a:t>1.12.2010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41C9-E191-4D8F-A99B-E56D7C6D01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9167-F0F9-4023-8492-C47F796B26B5}" type="datetimeFigureOut">
              <a:rPr lang="cs-CZ" smtClean="0"/>
              <a:pPr/>
              <a:t>1.12.2010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41C9-E191-4D8F-A99B-E56D7C6D01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9167-F0F9-4023-8492-C47F796B26B5}" type="datetimeFigureOut">
              <a:rPr lang="cs-CZ" smtClean="0"/>
              <a:pPr/>
              <a:t>1.12.2010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41C9-E191-4D8F-A99B-E56D7C6D01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A9167-F0F9-4023-8492-C47F796B26B5}" type="datetimeFigureOut">
              <a:rPr lang="cs-CZ" smtClean="0"/>
              <a:pPr/>
              <a:t>1.12.2010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B41C9-E191-4D8F-A99B-E56D7C6D01B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Bezpečnost v Linuxu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Zpracoval: Roman Danel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Izolace a </a:t>
            </a:r>
            <a:r>
              <a:rPr lang="cs-CZ" dirty="0" err="1" smtClean="0"/>
              <a:t>virtualizace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případě incidentu </a:t>
            </a:r>
            <a:r>
              <a:rPr lang="cs-CZ" dirty="0" err="1" smtClean="0"/>
              <a:t>virtualizace</a:t>
            </a:r>
            <a:r>
              <a:rPr lang="cs-CZ" dirty="0" smtClean="0"/>
              <a:t> minimalizuje jeho důsledky (chyba se neprojeví v celém systému)</a:t>
            </a:r>
          </a:p>
          <a:p>
            <a:r>
              <a:rPr lang="cs-CZ" dirty="0" smtClean="0"/>
              <a:t>Snižuje se riziko chybné administrace</a:t>
            </a:r>
          </a:p>
          <a:p>
            <a:r>
              <a:rPr lang="cs-CZ" dirty="0" smtClean="0"/>
              <a:t>Instalace do virtuálních strojů - izolace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Balíčkovací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Způsob distribuce SW</a:t>
            </a:r>
          </a:p>
          <a:p>
            <a:r>
              <a:rPr lang="cs-CZ" dirty="0" smtClean="0"/>
              <a:t>Ošetřuje a řeší závislosti</a:t>
            </a:r>
          </a:p>
          <a:p>
            <a:r>
              <a:rPr lang="cs-CZ" dirty="0" smtClean="0"/>
              <a:t>Díky „podepisování“ balíčků nehrozí podstrčení vadného balíčku</a:t>
            </a:r>
          </a:p>
          <a:p>
            <a:r>
              <a:rPr lang="cs-CZ" dirty="0" smtClean="0"/>
              <a:t>Korektní odinstalování aplikací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práv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Jediný </a:t>
            </a:r>
            <a:r>
              <a:rPr lang="cs-CZ" dirty="0" err="1" smtClean="0"/>
              <a:t>superuživatel</a:t>
            </a:r>
            <a:r>
              <a:rPr lang="cs-CZ" dirty="0" smtClean="0"/>
              <a:t> – </a:t>
            </a:r>
            <a:r>
              <a:rPr lang="cs-CZ" dirty="0" err="1" smtClean="0"/>
              <a:t>root</a:t>
            </a:r>
            <a:endParaRPr lang="cs-CZ" dirty="0" smtClean="0"/>
          </a:p>
          <a:p>
            <a:r>
              <a:rPr lang="cs-CZ" dirty="0" smtClean="0"/>
              <a:t>Některé činnosti může provádět pouze </a:t>
            </a:r>
            <a:r>
              <a:rPr lang="cs-CZ" dirty="0" err="1" smtClean="0"/>
              <a:t>root</a:t>
            </a:r>
            <a:endParaRPr lang="cs-CZ" dirty="0" smtClean="0"/>
          </a:p>
          <a:p>
            <a:r>
              <a:rPr lang="cs-CZ" dirty="0" smtClean="0"/>
              <a:t>Běžný uživatel má minimum práv</a:t>
            </a:r>
          </a:p>
          <a:p>
            <a:r>
              <a:rPr lang="cs-CZ" dirty="0" smtClean="0"/>
              <a:t>Souborová práva – právo spouštět soubory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Utility a limity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Některé procesy pro svůj chod potřebují přístup ke zdrojům</a:t>
            </a:r>
          </a:p>
          <a:p>
            <a:pPr lvl="1"/>
            <a:r>
              <a:rPr lang="cs-CZ" dirty="0" smtClean="0"/>
              <a:t>Nice/</a:t>
            </a:r>
            <a:r>
              <a:rPr lang="cs-CZ" dirty="0" err="1" smtClean="0"/>
              <a:t>renice</a:t>
            </a:r>
            <a:r>
              <a:rPr lang="cs-CZ" dirty="0" smtClean="0"/>
              <a:t> – zvyšování/snižování priority</a:t>
            </a:r>
          </a:p>
          <a:p>
            <a:pPr lvl="1"/>
            <a:r>
              <a:rPr lang="cs-CZ" dirty="0" err="1" smtClean="0"/>
              <a:t>Kill</a:t>
            </a:r>
            <a:endParaRPr lang="cs-CZ" dirty="0" smtClean="0"/>
          </a:p>
          <a:p>
            <a:pPr lvl="1"/>
            <a:r>
              <a:rPr lang="cs-CZ" dirty="0" smtClean="0"/>
              <a:t>Mount – připojení souborového systému lze provést s omezeními – např. lze zakázat spouštění programů z </a:t>
            </a:r>
            <a:r>
              <a:rPr lang="cs-CZ" dirty="0" err="1" smtClean="0"/>
              <a:t>flash</a:t>
            </a:r>
            <a:r>
              <a:rPr lang="cs-CZ" dirty="0" smtClean="0"/>
              <a:t> disků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Antiviry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Nasazují se na servery – filtrace hrozeb pro prostředí Windows</a:t>
            </a:r>
          </a:p>
          <a:p>
            <a:r>
              <a:rPr lang="cs-CZ" dirty="0" smtClean="0"/>
              <a:t>Viry v prostředí Linux jsou výjimkou</a:t>
            </a:r>
          </a:p>
          <a:p>
            <a:pPr lvl="1"/>
            <a:r>
              <a:rPr lang="cs-CZ" dirty="0" smtClean="0"/>
              <a:t>Možnost šíření virů přes hlavičkové soubory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Netfilter</a:t>
            </a:r>
            <a:r>
              <a:rPr lang="cs-CZ" dirty="0" smtClean="0"/>
              <a:t>/</a:t>
            </a:r>
            <a:r>
              <a:rPr lang="cs-CZ" dirty="0" err="1" smtClean="0"/>
              <a:t>Iptable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Vestavěný firewall</a:t>
            </a:r>
          </a:p>
          <a:p>
            <a:r>
              <a:rPr lang="cs-CZ" dirty="0" err="1" smtClean="0"/>
              <a:t>Backend</a:t>
            </a:r>
            <a:r>
              <a:rPr lang="cs-CZ" dirty="0" smtClean="0"/>
              <a:t> </a:t>
            </a:r>
            <a:r>
              <a:rPr lang="cs-CZ" dirty="0" err="1" smtClean="0"/>
              <a:t>Netfilter</a:t>
            </a:r>
            <a:r>
              <a:rPr lang="cs-CZ" dirty="0" smtClean="0"/>
              <a:t> je integrován přímo do síťového subsystému jádra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moduly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SeLinux</a:t>
            </a:r>
            <a:r>
              <a:rPr lang="cs-CZ" dirty="0" smtClean="0"/>
              <a:t>, </a:t>
            </a:r>
            <a:r>
              <a:rPr lang="cs-CZ" dirty="0" err="1" smtClean="0"/>
              <a:t>AppArmour</a:t>
            </a:r>
            <a:r>
              <a:rPr lang="cs-CZ" dirty="0" smtClean="0"/>
              <a:t> (Novell) – moduly pro nastavení bezpečnostní </a:t>
            </a:r>
            <a:r>
              <a:rPr lang="cs-CZ" dirty="0" err="1" smtClean="0"/>
              <a:t>politky</a:t>
            </a:r>
            <a:endParaRPr lang="cs-CZ" dirty="0" smtClean="0"/>
          </a:p>
          <a:p>
            <a:r>
              <a:rPr lang="cs-CZ" dirty="0" smtClean="0"/>
              <a:t>Linux </a:t>
            </a:r>
            <a:r>
              <a:rPr lang="cs-CZ" dirty="0" err="1" smtClean="0"/>
              <a:t>Security</a:t>
            </a:r>
            <a:r>
              <a:rPr lang="cs-CZ" dirty="0" smtClean="0"/>
              <a:t> </a:t>
            </a:r>
            <a:r>
              <a:rPr lang="cs-CZ" dirty="0" err="1" smtClean="0"/>
              <a:t>Modules</a:t>
            </a:r>
            <a:r>
              <a:rPr lang="cs-CZ" dirty="0" smtClean="0"/>
              <a:t> – </a:t>
            </a:r>
            <a:r>
              <a:rPr lang="cs-CZ" dirty="0" err="1" smtClean="0"/>
              <a:t>framework</a:t>
            </a:r>
            <a:r>
              <a:rPr lang="cs-CZ" dirty="0" smtClean="0"/>
              <a:t>, který umožňuje </a:t>
            </a:r>
            <a:r>
              <a:rPr lang="cs-CZ" dirty="0" err="1" smtClean="0"/>
              <a:t>kernelu</a:t>
            </a:r>
            <a:r>
              <a:rPr lang="cs-CZ" dirty="0" smtClean="0"/>
              <a:t>  podporovat různé </a:t>
            </a:r>
            <a:r>
              <a:rPr lang="cs-CZ" smtClean="0"/>
              <a:t>bezpečnostní modely</a:t>
            </a:r>
            <a:endParaRPr lang="cs-CZ" dirty="0" smtClean="0"/>
          </a:p>
          <a:p>
            <a:r>
              <a:rPr lang="cs-CZ" dirty="0" smtClean="0"/>
              <a:t>Špatné nastavení může vygenerovat problémy, bezpečnostní moduly mohou snížit výkon jádra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Randomizace paměti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err="1" smtClean="0">
                <a:solidFill>
                  <a:srgbClr val="00B0F0"/>
                </a:solidFill>
              </a:rPr>
              <a:t>Exploity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 smtClean="0"/>
              <a:t>– využívají „přetečení“ zásobníku, podsunutý kód (</a:t>
            </a:r>
            <a:r>
              <a:rPr lang="cs-CZ" dirty="0" err="1" smtClean="0"/>
              <a:t>shellcode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sz="1800" b="1" dirty="0" err="1" smtClean="0"/>
              <a:t>Exploit</a:t>
            </a:r>
            <a:r>
              <a:rPr lang="cs-CZ" sz="1800" dirty="0" smtClean="0"/>
              <a:t> je v informatice speciální program, data nebo sekvence příkazů, které využívají programátorskou chybu, která způsobí původně nezamýšlenou činnost software a umožňuje tak získat nějaký prospěch. Obvykle se jedná o ovládnutí počítače nebo nežádoucí instalaci software</a:t>
            </a:r>
            <a:r>
              <a:rPr lang="cs-CZ" sz="1800" dirty="0"/>
              <a:t>,</a:t>
            </a:r>
            <a:r>
              <a:rPr lang="cs-CZ" sz="1800" dirty="0" smtClean="0"/>
              <a:t> která dále provádí činnost, o které uživatel počítače</a:t>
            </a:r>
            <a:r>
              <a:rPr lang="cs-CZ" sz="1800" dirty="0"/>
              <a:t> </a:t>
            </a:r>
            <a:r>
              <a:rPr lang="cs-CZ" sz="1800" dirty="0" smtClean="0"/>
              <a:t>neví .</a:t>
            </a:r>
          </a:p>
          <a:p>
            <a:pPr>
              <a:buNone/>
            </a:pPr>
            <a:r>
              <a:rPr lang="cs-CZ" dirty="0" smtClean="0"/>
              <a:t>Obrana:</a:t>
            </a:r>
          </a:p>
          <a:p>
            <a:r>
              <a:rPr lang="cs-CZ" dirty="0" smtClean="0"/>
              <a:t>Volba </a:t>
            </a:r>
            <a:r>
              <a:rPr lang="cs-CZ" dirty="0" err="1" smtClean="0"/>
              <a:t>prog</a:t>
            </a:r>
            <a:r>
              <a:rPr lang="cs-CZ" dirty="0" smtClean="0"/>
              <a:t>. jazyka a prostředí kontrolujícího rozsahy polí a délky řetězců (např. Java)</a:t>
            </a:r>
          </a:p>
          <a:p>
            <a:r>
              <a:rPr lang="cs-CZ" dirty="0" smtClean="0"/>
              <a:t>Nastavení práv k úsekům paměti (musí být podpora HW)</a:t>
            </a:r>
          </a:p>
          <a:p>
            <a:r>
              <a:rPr lang="cs-CZ" dirty="0" smtClean="0"/>
              <a:t>Randomizace uspořádání paměti (ASLR) – znemožní autorovi </a:t>
            </a:r>
            <a:r>
              <a:rPr lang="cs-CZ" dirty="0" err="1" smtClean="0"/>
              <a:t>malware</a:t>
            </a:r>
            <a:r>
              <a:rPr lang="cs-CZ" dirty="0" smtClean="0"/>
              <a:t> dopředu odhadnout adresy paměti a implementovat skok na </a:t>
            </a:r>
            <a:r>
              <a:rPr lang="cs-CZ" dirty="0" err="1" smtClean="0"/>
              <a:t>shellcode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Autorizace, autentizace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Autorizační </a:t>
            </a:r>
            <a:r>
              <a:rPr lang="cs-CZ" dirty="0" err="1" smtClean="0"/>
              <a:t>framework</a:t>
            </a:r>
            <a:endParaRPr lang="cs-CZ" dirty="0" smtClean="0"/>
          </a:p>
          <a:p>
            <a:r>
              <a:rPr lang="cs-CZ" dirty="0" smtClean="0"/>
              <a:t>Podpora asymetrické kryptografie</a:t>
            </a:r>
          </a:p>
          <a:p>
            <a:r>
              <a:rPr lang="cs-CZ" dirty="0" err="1" smtClean="0"/>
              <a:t>Desktopové</a:t>
            </a:r>
            <a:r>
              <a:rPr lang="cs-CZ" dirty="0" smtClean="0"/>
              <a:t> klíčenky (např. GNOME </a:t>
            </a:r>
            <a:r>
              <a:rPr lang="cs-CZ" dirty="0" err="1" smtClean="0"/>
              <a:t>Keyring</a:t>
            </a:r>
            <a:r>
              <a:rPr lang="cs-CZ" dirty="0" smtClean="0"/>
              <a:t> implementace jako démon)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326</Words>
  <Application>Microsoft Office PowerPoint</Application>
  <PresentationFormat>Předvádění na obrazovce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Bezpečnost v Linuxu</vt:lpstr>
      <vt:lpstr>Balíčkovací systém</vt:lpstr>
      <vt:lpstr>Systém práv</vt:lpstr>
      <vt:lpstr>Utility a limity</vt:lpstr>
      <vt:lpstr>Antiviry</vt:lpstr>
      <vt:lpstr>Netfilter/Iptable</vt:lpstr>
      <vt:lpstr>Bezpečnostní moduly</vt:lpstr>
      <vt:lpstr>Randomizace paměti</vt:lpstr>
      <vt:lpstr>Autorizace, autentizace</vt:lpstr>
      <vt:lpstr>Izolace a virtualizace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Bezpečnost v Linuxu</dc:title>
  <dc:creator>Roman Danel</dc:creator>
  <cp:lastModifiedBy>Roman Danel</cp:lastModifiedBy>
  <cp:revision>4</cp:revision>
  <dcterms:created xsi:type="dcterms:W3CDTF">2010-11-02T21:33:00Z</dcterms:created>
  <dcterms:modified xsi:type="dcterms:W3CDTF">2010-12-01T13:01:40Z</dcterms:modified>
</cp:coreProperties>
</file>